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8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87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95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9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8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86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189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9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93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85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19.xml"/>
  <Override ContentType="application/vnd.openxmlformats-officedocument.presentationml.slide+xml" PartName="/ppt/slides/slide5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71.xml"/>
  <Override ContentType="application/vnd.openxmlformats-officedocument.presentationml.slide+xml" PartName="/ppt/slides/slide179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84.xml"/>
  <Override ContentType="application/vnd.openxmlformats-officedocument.presentationml.slide+xml" PartName="/ppt/slides/slide141.xml"/>
  <Override ContentType="application/vnd.openxmlformats-officedocument.presentationml.slide+xml" PartName="/ppt/slides/slide82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187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195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59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176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180.xml"/>
  <Override ContentType="application/vnd.openxmlformats-officedocument.presentationml.slide+xml" PartName="/ppt/slides/slide18.xml"/>
  <Override ContentType="application/vnd.openxmlformats-officedocument.presentationml.slide+xml" PartName="/ppt/slides/slide52.xml"/>
  <Override ContentType="application/vnd.openxmlformats-officedocument.presentationml.slide+xml" PartName="/ppt/slides/slide95.xml"/>
  <Override ContentType="application/vnd.openxmlformats-officedocument.presentationml.slide+xml" PartName="/ppt/slides/slide181.xml"/>
  <Override ContentType="application/vnd.openxmlformats-officedocument.presentationml.slide+xml" PartName="/ppt/slides/slide157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47.xml"/>
  <Override ContentType="application/vnd.openxmlformats-officedocument.presentationml.slide+xml" PartName="/ppt/slides/slide191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171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8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60.xml"/>
  <Override ContentType="application/vnd.openxmlformats-officedocument.presentationml.slide+xml" PartName="/ppt/slides/slide100.xml"/>
  <Override ContentType="application/vnd.openxmlformats-officedocument.presentationml.slide+xml" PartName="/ppt/slides/slide90.xml"/>
  <Override ContentType="application/vnd.openxmlformats-officedocument.presentationml.slide+xml" PartName="/ppt/slides/slide143.xml"/>
  <Override ContentType="application/vnd.openxmlformats-officedocument.presentationml.slide+xml" PartName="/ppt/slides/slide132.xml"/>
  <Override ContentType="application/vnd.openxmlformats-officedocument.presentationml.slide+xml" PartName="/ppt/slides/slide62.xml"/>
  <Override ContentType="application/vnd.openxmlformats-officedocument.presentationml.slide+xml" PartName="/ppt/slides/slide175.xml"/>
  <Override ContentType="application/vnd.openxmlformats-officedocument.presentationml.slide+xml" PartName="/ppt/slides/slide1.xml"/>
  <Override ContentType="application/vnd.openxmlformats-officedocument.presentationml.slide+xml" PartName="/ppt/slides/slide192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8.xml"/>
  <Override ContentType="application/vnd.openxmlformats-officedocument.presentationml.slide+xml" PartName="/ppt/slides/slide158.xml"/>
  <Override ContentType="application/vnd.openxmlformats-officedocument.presentationml.slide+xml" PartName="/ppt/slides/slide115.xml"/>
  <Override ContentType="application/vnd.openxmlformats-officedocument.presentationml.slide+xml" PartName="/ppt/slides/slide3.xml"/>
  <Override ContentType="application/vnd.openxmlformats-officedocument.presentationml.slide+xml" PartName="/ppt/slides/slide182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174.xml"/>
  <Override ContentType="application/vnd.openxmlformats-officedocument.presentationml.slide+xml" PartName="/ppt/slides/slide190.xml"/>
  <Override ContentType="application/vnd.openxmlformats-officedocument.presentationml.slide+xml" PartName="/ppt/slides/slide33.xml"/>
  <Override ContentType="application/vnd.openxmlformats-officedocument.presentationml.slide+xml" PartName="/ppt/slides/slide68.xml"/>
  <Override ContentType="application/vnd.openxmlformats-officedocument.presentationml.slide+xml" PartName="/ppt/slides/slide170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185.xml"/>
  <Override ContentType="application/vnd.openxmlformats-officedocument.presentationml.slide+xml" PartName="/ppt/slides/slide65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178.xml"/>
  <Override ContentType="application/vnd.openxmlformats-officedocument.presentationml.slide+xml" PartName="/ppt/slides/slide29.xml"/>
  <Override ContentType="application/vnd.openxmlformats-officedocument.presentationml.slide+xml" PartName="/ppt/slides/slide76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89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57.xml"/>
  <Override ContentType="application/vnd.openxmlformats-officedocument.presentationml.slide+xml" PartName="/ppt/slides/slide44.xml"/>
  <Override ContentType="application/vnd.openxmlformats-officedocument.presentationml.slide+xml" PartName="/ppt/slides/slide193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6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83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124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194.xml"/>
  <Override ContentType="application/vnd.openxmlformats-officedocument.presentationml.slide+xml" PartName="/ppt/slides/slide151.xml"/>
  <Override ContentType="application/vnd.openxmlformats-officedocument.presentationml.slide+xml" PartName="/ppt/slides/slide177.xml"/>
  <Override ContentType="application/vnd.openxmlformats-officedocument.presentationml.slide+xml" PartName="/ppt/slides/slide134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88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75.xml"/>
  <Override ContentType="application/vnd.openxmlformats-officedocument.presentationml.slide+xml" PartName="/ppt/slides/slide58.xml"/>
  <Override ContentType="application/vnd.openxmlformats-officedocument.presentationml.slide+xml" PartName="/ppt/slides/slide15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394" r:id="rId143"/>
    <p:sldId id="395" r:id="rId144"/>
    <p:sldId id="396" r:id="rId145"/>
    <p:sldId id="397" r:id="rId146"/>
    <p:sldId id="398" r:id="rId147"/>
    <p:sldId id="399" r:id="rId148"/>
    <p:sldId id="400" r:id="rId149"/>
    <p:sldId id="401" r:id="rId150"/>
    <p:sldId id="402" r:id="rId151"/>
    <p:sldId id="403" r:id="rId152"/>
    <p:sldId id="404" r:id="rId153"/>
    <p:sldId id="405" r:id="rId154"/>
    <p:sldId id="406" r:id="rId155"/>
    <p:sldId id="407" r:id="rId156"/>
    <p:sldId id="408" r:id="rId157"/>
    <p:sldId id="409" r:id="rId158"/>
    <p:sldId id="410" r:id="rId159"/>
    <p:sldId id="411" r:id="rId160"/>
    <p:sldId id="412" r:id="rId161"/>
    <p:sldId id="413" r:id="rId162"/>
    <p:sldId id="414" r:id="rId163"/>
    <p:sldId id="415" r:id="rId164"/>
    <p:sldId id="416" r:id="rId165"/>
    <p:sldId id="417" r:id="rId166"/>
    <p:sldId id="418" r:id="rId167"/>
    <p:sldId id="419" r:id="rId168"/>
    <p:sldId id="420" r:id="rId169"/>
    <p:sldId id="421" r:id="rId170"/>
    <p:sldId id="422" r:id="rId171"/>
    <p:sldId id="423" r:id="rId172"/>
    <p:sldId id="424" r:id="rId173"/>
    <p:sldId id="425" r:id="rId174"/>
    <p:sldId id="426" r:id="rId175"/>
    <p:sldId id="427" r:id="rId176"/>
    <p:sldId id="428" r:id="rId177"/>
    <p:sldId id="429" r:id="rId178"/>
    <p:sldId id="430" r:id="rId179"/>
    <p:sldId id="431" r:id="rId180"/>
    <p:sldId id="432" r:id="rId181"/>
    <p:sldId id="433" r:id="rId182"/>
    <p:sldId id="434" r:id="rId183"/>
    <p:sldId id="435" r:id="rId184"/>
    <p:sldId id="436" r:id="rId185"/>
    <p:sldId id="437" r:id="rId186"/>
    <p:sldId id="438" r:id="rId187"/>
    <p:sldId id="439" r:id="rId188"/>
    <p:sldId id="440" r:id="rId189"/>
    <p:sldId id="441" r:id="rId190"/>
    <p:sldId id="442" r:id="rId191"/>
    <p:sldId id="443" r:id="rId192"/>
    <p:sldId id="444" r:id="rId193"/>
    <p:sldId id="445" r:id="rId194"/>
    <p:sldId id="446" r:id="rId195"/>
    <p:sldId id="447" r:id="rId196"/>
    <p:sldId id="448" r:id="rId197"/>
    <p:sldId id="449" r:id="rId198"/>
    <p:sldId id="450" r:id="rId199"/>
  </p:sldIdLst>
  <p:sldSz cy="6858000" cx="12192000"/>
  <p:notesSz cx="6858000" cy="9144000"/>
  <p:embeddedFontLst>
    <p:embeddedFont>
      <p:font typeface="Corsiva"/>
      <p:regular r:id="rId200"/>
      <p:bold r:id="rId201"/>
      <p:italic r:id="rId202"/>
      <p:boldItalic r:id="rId20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4" roundtripDataSignature="AMtx7mio10OyaFX1SYEHHFdGT3dF0XYz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190" Type="http://schemas.openxmlformats.org/officeDocument/2006/relationships/slide" Target="slides/slide18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194" Type="http://schemas.openxmlformats.org/officeDocument/2006/relationships/slide" Target="slides/slide190.xml"/><Relationship Id="rId43" Type="http://schemas.openxmlformats.org/officeDocument/2006/relationships/slide" Target="slides/slide39.xml"/><Relationship Id="rId193" Type="http://schemas.openxmlformats.org/officeDocument/2006/relationships/slide" Target="slides/slide189.xml"/><Relationship Id="rId46" Type="http://schemas.openxmlformats.org/officeDocument/2006/relationships/slide" Target="slides/slide42.xml"/><Relationship Id="rId192" Type="http://schemas.openxmlformats.org/officeDocument/2006/relationships/slide" Target="slides/slide188.xml"/><Relationship Id="rId45" Type="http://schemas.openxmlformats.org/officeDocument/2006/relationships/slide" Target="slides/slide41.xml"/><Relationship Id="rId191" Type="http://schemas.openxmlformats.org/officeDocument/2006/relationships/slide" Target="slides/slide187.xml"/><Relationship Id="rId48" Type="http://schemas.openxmlformats.org/officeDocument/2006/relationships/slide" Target="slides/slide44.xml"/><Relationship Id="rId187" Type="http://schemas.openxmlformats.org/officeDocument/2006/relationships/slide" Target="slides/slide183.xml"/><Relationship Id="rId47" Type="http://schemas.openxmlformats.org/officeDocument/2006/relationships/slide" Target="slides/slide43.xml"/><Relationship Id="rId186" Type="http://schemas.openxmlformats.org/officeDocument/2006/relationships/slide" Target="slides/slide182.xml"/><Relationship Id="rId185" Type="http://schemas.openxmlformats.org/officeDocument/2006/relationships/slide" Target="slides/slide181.xml"/><Relationship Id="rId49" Type="http://schemas.openxmlformats.org/officeDocument/2006/relationships/slide" Target="slides/slide45.xml"/><Relationship Id="rId184" Type="http://schemas.openxmlformats.org/officeDocument/2006/relationships/slide" Target="slides/slide180.xml"/><Relationship Id="rId189" Type="http://schemas.openxmlformats.org/officeDocument/2006/relationships/slide" Target="slides/slide185.xml"/><Relationship Id="rId188" Type="http://schemas.openxmlformats.org/officeDocument/2006/relationships/slide" Target="slides/slide18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183" Type="http://schemas.openxmlformats.org/officeDocument/2006/relationships/slide" Target="slides/slide179.xml"/><Relationship Id="rId32" Type="http://schemas.openxmlformats.org/officeDocument/2006/relationships/slide" Target="slides/slide28.xml"/><Relationship Id="rId182" Type="http://schemas.openxmlformats.org/officeDocument/2006/relationships/slide" Target="slides/slide178.xml"/><Relationship Id="rId35" Type="http://schemas.openxmlformats.org/officeDocument/2006/relationships/slide" Target="slides/slide31.xml"/><Relationship Id="rId181" Type="http://schemas.openxmlformats.org/officeDocument/2006/relationships/slide" Target="slides/slide177.xml"/><Relationship Id="rId34" Type="http://schemas.openxmlformats.org/officeDocument/2006/relationships/slide" Target="slides/slide30.xml"/><Relationship Id="rId180" Type="http://schemas.openxmlformats.org/officeDocument/2006/relationships/slide" Target="slides/slide176.xml"/><Relationship Id="rId37" Type="http://schemas.openxmlformats.org/officeDocument/2006/relationships/slide" Target="slides/slide33.xml"/><Relationship Id="rId176" Type="http://schemas.openxmlformats.org/officeDocument/2006/relationships/slide" Target="slides/slide172.xml"/><Relationship Id="rId36" Type="http://schemas.openxmlformats.org/officeDocument/2006/relationships/slide" Target="slides/slide32.xml"/><Relationship Id="rId175" Type="http://schemas.openxmlformats.org/officeDocument/2006/relationships/slide" Target="slides/slide171.xml"/><Relationship Id="rId39" Type="http://schemas.openxmlformats.org/officeDocument/2006/relationships/slide" Target="slides/slide35.xml"/><Relationship Id="rId174" Type="http://schemas.openxmlformats.org/officeDocument/2006/relationships/slide" Target="slides/slide170.xml"/><Relationship Id="rId38" Type="http://schemas.openxmlformats.org/officeDocument/2006/relationships/slide" Target="slides/slide34.xml"/><Relationship Id="rId173" Type="http://schemas.openxmlformats.org/officeDocument/2006/relationships/slide" Target="slides/slide169.xml"/><Relationship Id="rId179" Type="http://schemas.openxmlformats.org/officeDocument/2006/relationships/slide" Target="slides/slide175.xml"/><Relationship Id="rId178" Type="http://schemas.openxmlformats.org/officeDocument/2006/relationships/slide" Target="slides/slide174.xml"/><Relationship Id="rId177" Type="http://schemas.openxmlformats.org/officeDocument/2006/relationships/slide" Target="slides/slide173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98" Type="http://schemas.openxmlformats.org/officeDocument/2006/relationships/slide" Target="slides/slide194.xml"/><Relationship Id="rId14" Type="http://schemas.openxmlformats.org/officeDocument/2006/relationships/slide" Target="slides/slide10.xml"/><Relationship Id="rId197" Type="http://schemas.openxmlformats.org/officeDocument/2006/relationships/slide" Target="slides/slide193.xml"/><Relationship Id="rId17" Type="http://schemas.openxmlformats.org/officeDocument/2006/relationships/slide" Target="slides/slide13.xml"/><Relationship Id="rId196" Type="http://schemas.openxmlformats.org/officeDocument/2006/relationships/slide" Target="slides/slide192.xml"/><Relationship Id="rId16" Type="http://schemas.openxmlformats.org/officeDocument/2006/relationships/slide" Target="slides/slide12.xml"/><Relationship Id="rId195" Type="http://schemas.openxmlformats.org/officeDocument/2006/relationships/slide" Target="slides/slide19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99" Type="http://schemas.openxmlformats.org/officeDocument/2006/relationships/slide" Target="slides/slide195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150" Type="http://schemas.openxmlformats.org/officeDocument/2006/relationships/slide" Target="slides/slide146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5.xml"/><Relationship Id="rId4" Type="http://schemas.openxmlformats.org/officeDocument/2006/relationships/notesMaster" Target="notesMasters/notesMaster1.xml"/><Relationship Id="rId148" Type="http://schemas.openxmlformats.org/officeDocument/2006/relationships/slide" Target="slides/slide144.xml"/><Relationship Id="rId9" Type="http://schemas.openxmlformats.org/officeDocument/2006/relationships/slide" Target="slides/slide5.xml"/><Relationship Id="rId143" Type="http://schemas.openxmlformats.org/officeDocument/2006/relationships/slide" Target="slides/slide139.xml"/><Relationship Id="rId142" Type="http://schemas.openxmlformats.org/officeDocument/2006/relationships/slide" Target="slides/slide138.xml"/><Relationship Id="rId141" Type="http://schemas.openxmlformats.org/officeDocument/2006/relationships/slide" Target="slides/slide137.xml"/><Relationship Id="rId140" Type="http://schemas.openxmlformats.org/officeDocument/2006/relationships/slide" Target="slides/slide136.xml"/><Relationship Id="rId5" Type="http://schemas.openxmlformats.org/officeDocument/2006/relationships/slide" Target="slides/slide1.xml"/><Relationship Id="rId147" Type="http://schemas.openxmlformats.org/officeDocument/2006/relationships/slide" Target="slides/slide143.xml"/><Relationship Id="rId6" Type="http://schemas.openxmlformats.org/officeDocument/2006/relationships/slide" Target="slides/slide2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145" Type="http://schemas.openxmlformats.org/officeDocument/2006/relationships/slide" Target="slides/slide141.xml"/><Relationship Id="rId8" Type="http://schemas.openxmlformats.org/officeDocument/2006/relationships/slide" Target="slides/slide4.xml"/><Relationship Id="rId144" Type="http://schemas.openxmlformats.org/officeDocument/2006/relationships/slide" Target="slides/slide14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139" Type="http://schemas.openxmlformats.org/officeDocument/2006/relationships/slide" Target="slides/slide135.xml"/><Relationship Id="rId138" Type="http://schemas.openxmlformats.org/officeDocument/2006/relationships/slide" Target="slides/slide134.xml"/><Relationship Id="rId137" Type="http://schemas.openxmlformats.org/officeDocument/2006/relationships/slide" Target="slides/slide133.xml"/><Relationship Id="rId132" Type="http://schemas.openxmlformats.org/officeDocument/2006/relationships/slide" Target="slides/slide128.xml"/><Relationship Id="rId131" Type="http://schemas.openxmlformats.org/officeDocument/2006/relationships/slide" Target="slides/slide127.xml"/><Relationship Id="rId130" Type="http://schemas.openxmlformats.org/officeDocument/2006/relationships/slide" Target="slides/slide126.xml"/><Relationship Id="rId136" Type="http://schemas.openxmlformats.org/officeDocument/2006/relationships/slide" Target="slides/slide132.xml"/><Relationship Id="rId135" Type="http://schemas.openxmlformats.org/officeDocument/2006/relationships/slide" Target="slides/slide131.xml"/><Relationship Id="rId134" Type="http://schemas.openxmlformats.org/officeDocument/2006/relationships/slide" Target="slides/slide130.xml"/><Relationship Id="rId133" Type="http://schemas.openxmlformats.org/officeDocument/2006/relationships/slide" Target="slides/slide12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172" Type="http://schemas.openxmlformats.org/officeDocument/2006/relationships/slide" Target="slides/slide168.xml"/><Relationship Id="rId65" Type="http://schemas.openxmlformats.org/officeDocument/2006/relationships/slide" Target="slides/slide61.xml"/><Relationship Id="rId171" Type="http://schemas.openxmlformats.org/officeDocument/2006/relationships/slide" Target="slides/slide167.xml"/><Relationship Id="rId68" Type="http://schemas.openxmlformats.org/officeDocument/2006/relationships/slide" Target="slides/slide64.xml"/><Relationship Id="rId170" Type="http://schemas.openxmlformats.org/officeDocument/2006/relationships/slide" Target="slides/slide166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165" Type="http://schemas.openxmlformats.org/officeDocument/2006/relationships/slide" Target="slides/slide161.xml"/><Relationship Id="rId69" Type="http://schemas.openxmlformats.org/officeDocument/2006/relationships/slide" Target="slides/slide65.xml"/><Relationship Id="rId164" Type="http://schemas.openxmlformats.org/officeDocument/2006/relationships/slide" Target="slides/slide160.xml"/><Relationship Id="rId163" Type="http://schemas.openxmlformats.org/officeDocument/2006/relationships/slide" Target="slides/slide159.xml"/><Relationship Id="rId162" Type="http://schemas.openxmlformats.org/officeDocument/2006/relationships/slide" Target="slides/slide158.xml"/><Relationship Id="rId169" Type="http://schemas.openxmlformats.org/officeDocument/2006/relationships/slide" Target="slides/slide165.xml"/><Relationship Id="rId168" Type="http://schemas.openxmlformats.org/officeDocument/2006/relationships/slide" Target="slides/slide164.xml"/><Relationship Id="rId167" Type="http://schemas.openxmlformats.org/officeDocument/2006/relationships/slide" Target="slides/slide163.xml"/><Relationship Id="rId166" Type="http://schemas.openxmlformats.org/officeDocument/2006/relationships/slide" Target="slides/slide162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161" Type="http://schemas.openxmlformats.org/officeDocument/2006/relationships/slide" Target="slides/slide157.xml"/><Relationship Id="rId54" Type="http://schemas.openxmlformats.org/officeDocument/2006/relationships/slide" Target="slides/slide50.xml"/><Relationship Id="rId160" Type="http://schemas.openxmlformats.org/officeDocument/2006/relationships/slide" Target="slides/slide156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159" Type="http://schemas.openxmlformats.org/officeDocument/2006/relationships/slide" Target="slides/slide155.xml"/><Relationship Id="rId59" Type="http://schemas.openxmlformats.org/officeDocument/2006/relationships/slide" Target="slides/slide55.xml"/><Relationship Id="rId154" Type="http://schemas.openxmlformats.org/officeDocument/2006/relationships/slide" Target="slides/slide150.xml"/><Relationship Id="rId58" Type="http://schemas.openxmlformats.org/officeDocument/2006/relationships/slide" Target="slides/slide54.xml"/><Relationship Id="rId153" Type="http://schemas.openxmlformats.org/officeDocument/2006/relationships/slide" Target="slides/slide149.xml"/><Relationship Id="rId152" Type="http://schemas.openxmlformats.org/officeDocument/2006/relationships/slide" Target="slides/slide148.xml"/><Relationship Id="rId151" Type="http://schemas.openxmlformats.org/officeDocument/2006/relationships/slide" Target="slides/slide147.xml"/><Relationship Id="rId158" Type="http://schemas.openxmlformats.org/officeDocument/2006/relationships/slide" Target="slides/slide154.xml"/><Relationship Id="rId157" Type="http://schemas.openxmlformats.org/officeDocument/2006/relationships/slide" Target="slides/slide153.xml"/><Relationship Id="rId156" Type="http://schemas.openxmlformats.org/officeDocument/2006/relationships/slide" Target="slides/slide152.xml"/><Relationship Id="rId155" Type="http://schemas.openxmlformats.org/officeDocument/2006/relationships/slide" Target="slides/slide15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29" Type="http://schemas.openxmlformats.org/officeDocument/2006/relationships/slide" Target="slides/slide125.xml"/><Relationship Id="rId128" Type="http://schemas.openxmlformats.org/officeDocument/2006/relationships/slide" Target="slides/slide124.xml"/><Relationship Id="rId127" Type="http://schemas.openxmlformats.org/officeDocument/2006/relationships/slide" Target="slides/slide123.xml"/><Relationship Id="rId126" Type="http://schemas.openxmlformats.org/officeDocument/2006/relationships/slide" Target="slides/slide122.xml"/><Relationship Id="rId121" Type="http://schemas.openxmlformats.org/officeDocument/2006/relationships/slide" Target="slides/slide117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9" Type="http://schemas.openxmlformats.org/officeDocument/2006/relationships/slide" Target="slides/slide115.xml"/><Relationship Id="rId110" Type="http://schemas.openxmlformats.org/officeDocument/2006/relationships/slide" Target="slides/slide106.xml"/><Relationship Id="rId114" Type="http://schemas.openxmlformats.org/officeDocument/2006/relationships/slide" Target="slides/slide110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204" Type="http://customschemas.google.com/relationships/presentationmetadata" Target="metadata"/><Relationship Id="rId203" Type="http://schemas.openxmlformats.org/officeDocument/2006/relationships/font" Target="fonts/Corsiva-boldItalic.fntdata"/><Relationship Id="rId202" Type="http://schemas.openxmlformats.org/officeDocument/2006/relationships/font" Target="fonts/Corsiva-italic.fntdata"/><Relationship Id="rId201" Type="http://schemas.openxmlformats.org/officeDocument/2006/relationships/font" Target="fonts/Corsiva-bold.fntdata"/><Relationship Id="rId200" Type="http://schemas.openxmlformats.org/officeDocument/2006/relationships/font" Target="fonts/Corsiv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1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1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1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1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1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1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1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1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1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1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1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1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1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1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1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1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1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1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1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1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1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1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1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1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1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1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1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1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1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1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1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1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1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1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1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1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1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1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1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1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1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1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1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1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1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1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1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1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1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1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1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1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1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2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2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2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2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2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0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2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6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9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0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5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6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8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9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0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4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6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3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5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8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9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7.png"/><Relationship Id="rId4" Type="http://schemas.openxmlformats.org/officeDocument/2006/relationships/image" Target="../media/image7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5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3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1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1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0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6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0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1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22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4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4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8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7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8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89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91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6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3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7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0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2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4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9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81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5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5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52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94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8.jp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6.jp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6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7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3.jpg"/><Relationship Id="rId4" Type="http://schemas.openxmlformats.org/officeDocument/2006/relationships/image" Target="../media/image90.jp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92.jp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7.jp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06.jp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9.jp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98.jp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9.jp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4.jp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00.jp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28.jp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43.jp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03.jp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2.jp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8.jp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10.jp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7.jp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16.jp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5.jp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13.jp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17.jp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5.jp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12.jp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11.jp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4.jp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21.jp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23.jp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37.jp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29.jp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33.jp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18.jp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26.jp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30.jp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32.jp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34.jp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27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25.jp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19.jp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31.jp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24.jp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20.jp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94.jp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38.jp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87.jp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45.jp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35.jp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36.jp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39.jp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40.jp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88.jp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41.jp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42.jp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46.jp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58.jp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44.jpg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168.jpg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149.jp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148.jp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147.jp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150.jpg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7.xml"/><Relationship Id="rId3" Type="http://schemas.openxmlformats.org/officeDocument/2006/relationships/image" Target="../media/image151.jpg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154.jpg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156.jp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162.jp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153.jpg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157.jpg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155.jpg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161.jpg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159.jpg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160.jpg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163.jpg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164.jpg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166.jpg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0.xml"/><Relationship Id="rId3" Type="http://schemas.openxmlformats.org/officeDocument/2006/relationships/image" Target="../media/image147.jpg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1.xml"/><Relationship Id="rId3" Type="http://schemas.openxmlformats.org/officeDocument/2006/relationships/image" Target="../media/image167.jpg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2.xml"/><Relationship Id="rId3" Type="http://schemas.openxmlformats.org/officeDocument/2006/relationships/image" Target="../media/image172.jpg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3.xml"/><Relationship Id="rId3" Type="http://schemas.openxmlformats.org/officeDocument/2006/relationships/image" Target="../media/image169.jpg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4.xml"/><Relationship Id="rId3" Type="http://schemas.openxmlformats.org/officeDocument/2006/relationships/image" Target="../media/image170.jpg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5.xml"/><Relationship Id="rId3" Type="http://schemas.openxmlformats.org/officeDocument/2006/relationships/image" Target="../media/image171.jpg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6.xml"/><Relationship Id="rId3" Type="http://schemas.openxmlformats.org/officeDocument/2006/relationships/image" Target="../media/image192.jpg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7.xml"/><Relationship Id="rId3" Type="http://schemas.openxmlformats.org/officeDocument/2006/relationships/image" Target="../media/image173.jpg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8.xml"/><Relationship Id="rId3" Type="http://schemas.openxmlformats.org/officeDocument/2006/relationships/image" Target="../media/image175.jpg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9.xml"/><Relationship Id="rId3" Type="http://schemas.openxmlformats.org/officeDocument/2006/relationships/image" Target="../media/image174.jpg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0.xml"/><Relationship Id="rId3" Type="http://schemas.openxmlformats.org/officeDocument/2006/relationships/image" Target="../media/image179.jpg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1.xml"/><Relationship Id="rId3" Type="http://schemas.openxmlformats.org/officeDocument/2006/relationships/image" Target="../media/image176.jpg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2.xml"/><Relationship Id="rId3" Type="http://schemas.openxmlformats.org/officeDocument/2006/relationships/image" Target="../media/image180.jpg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3.xml"/><Relationship Id="rId3" Type="http://schemas.openxmlformats.org/officeDocument/2006/relationships/image" Target="../media/image189.jpg"/></Relationships>
</file>

<file path=ppt/slides/_rels/slide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4.xml"/><Relationship Id="rId3" Type="http://schemas.openxmlformats.org/officeDocument/2006/relationships/image" Target="../media/image178.jpg"/></Relationships>
</file>

<file path=ppt/slides/_rels/slide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5.xml"/></Relationships>
</file>

<file path=ppt/slides/_rels/slide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6.xml"/><Relationship Id="rId3" Type="http://schemas.openxmlformats.org/officeDocument/2006/relationships/image" Target="../media/image190.jpg"/></Relationships>
</file>

<file path=ppt/slides/_rels/slide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7.xml"/><Relationship Id="rId3" Type="http://schemas.openxmlformats.org/officeDocument/2006/relationships/image" Target="../media/image193.jpg"/></Relationships>
</file>

<file path=ppt/slides/_rels/slide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8.xml"/><Relationship Id="rId3" Type="http://schemas.openxmlformats.org/officeDocument/2006/relationships/image" Target="../media/image181.jpg"/></Relationships>
</file>

<file path=ppt/slides/_rels/slide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9.xml"/><Relationship Id="rId3" Type="http://schemas.openxmlformats.org/officeDocument/2006/relationships/image" Target="../media/image191.jpg"/></Relationships>
</file>

<file path=ppt/slides/_rels/slide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0.xml"/><Relationship Id="rId3" Type="http://schemas.openxmlformats.org/officeDocument/2006/relationships/image" Target="../media/image182.jpg"/></Relationships>
</file>

<file path=ppt/slides/_rels/slide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1.xml"/><Relationship Id="rId3" Type="http://schemas.openxmlformats.org/officeDocument/2006/relationships/image" Target="../media/image177.jpg"/></Relationships>
</file>

<file path=ppt/slides/_rels/slide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2.xml"/><Relationship Id="rId3" Type="http://schemas.openxmlformats.org/officeDocument/2006/relationships/image" Target="../media/image185.jpg"/></Relationships>
</file>

<file path=ppt/slides/_rels/slide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3.xml"/><Relationship Id="rId3" Type="http://schemas.openxmlformats.org/officeDocument/2006/relationships/image" Target="../media/image183.jpg"/></Relationships>
</file>

<file path=ppt/slides/_rels/slide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4.xml"/><Relationship Id="rId3" Type="http://schemas.openxmlformats.org/officeDocument/2006/relationships/image" Target="../media/image184.jpg"/></Relationships>
</file>

<file path=ppt/slides/_rels/slide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5.xml"/><Relationship Id="rId3" Type="http://schemas.openxmlformats.org/officeDocument/2006/relationships/image" Target="../media/image18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044"/>
            <a:ext cx="12192000" cy="6886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1 Planting a Seed"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8970" y="1928191"/>
            <a:ext cx="6840235" cy="452230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"/>
          <p:cNvSpPr txBox="1"/>
          <p:nvPr/>
        </p:nvSpPr>
        <p:spPr>
          <a:xfrm>
            <a:off x="0" y="3538254"/>
            <a:ext cx="5042836" cy="2494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 you did today</a:t>
            </a:r>
            <a:endParaRPr b="0" i="1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 txBox="1"/>
          <p:nvPr/>
        </p:nvSpPr>
        <p:spPr>
          <a:xfrm>
            <a:off x="3826565" y="495235"/>
            <a:ext cx="7881730" cy="1432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ORK</a:t>
            </a:r>
            <a:r>
              <a:rPr b="0" i="0" lang="en-US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harder tomorrow 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1570380" y="218661"/>
            <a:ext cx="2276060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1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ex Goodyear 10_5" id="102" name="Google Shape;1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0" y="581025"/>
            <a:ext cx="12192000" cy="569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1" id="107" name="Google Shape;1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942" id="112" name="Google Shape;112;p6"/>
          <p:cNvPicPr preferRelativeResize="0"/>
          <p:nvPr/>
        </p:nvPicPr>
        <p:blipFill rotWithShape="1">
          <a:blip r:embed="rId3">
            <a:alphaModFix/>
          </a:blip>
          <a:srcRect b="27297" l="0" r="0" t="1"/>
          <a:stretch/>
        </p:blipFill>
        <p:spPr>
          <a:xfrm>
            <a:off x="2922741" y="1"/>
            <a:ext cx="58083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36" id="117" name="Google Shape;1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37" id="122" name="Google Shape;1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38" id="127" name="Google Shape;12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2" id="132" name="Google Shape;13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5" id="137" name="Google Shape;13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6" id="142" name="Google Shape;14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014" y="717867"/>
            <a:ext cx="5143972" cy="574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7" id="152" name="Google Shape;15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8" id="157" name="Google Shape;15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49" id="162" name="Google Shape;16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944" id="167" name="Google Shape;167;p18"/>
          <p:cNvPicPr preferRelativeResize="0"/>
          <p:nvPr/>
        </p:nvPicPr>
        <p:blipFill rotWithShape="1">
          <a:blip r:embed="rId3">
            <a:alphaModFix/>
          </a:blip>
          <a:srcRect b="22794" l="0" r="0" t="12687"/>
          <a:stretch/>
        </p:blipFill>
        <p:spPr>
          <a:xfrm>
            <a:off x="3625646" y="0"/>
            <a:ext cx="4940708" cy="6916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50" id="172" name="Google Shape;1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0"/>
          <p:cNvPicPr preferRelativeResize="0"/>
          <p:nvPr/>
        </p:nvPicPr>
        <p:blipFill rotWithShape="1">
          <a:blip r:embed="rId3">
            <a:alphaModFix/>
          </a:blip>
          <a:srcRect b="0" l="8541" r="24792" t="18999"/>
          <a:stretch/>
        </p:blipFill>
        <p:spPr>
          <a:xfrm>
            <a:off x="2805365" y="762268"/>
            <a:ext cx="6581269" cy="5333463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51" id="182" name="Google Shape;18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52" id="187" name="Google Shape;18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57"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5"/>
          <p:cNvPicPr preferRelativeResize="0"/>
          <p:nvPr/>
        </p:nvPicPr>
        <p:blipFill rotWithShape="1">
          <a:blip r:embed="rId3">
            <a:alphaModFix/>
          </a:blip>
          <a:srcRect b="10425" l="0" r="0" t="34501"/>
          <a:stretch/>
        </p:blipFill>
        <p:spPr>
          <a:xfrm>
            <a:off x="1333500" y="2447895"/>
            <a:ext cx="4762500" cy="261112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sp>
        <p:nvSpPr>
          <p:cNvPr id="198" name="Google Shape;198;p25"/>
          <p:cNvSpPr txBox="1"/>
          <p:nvPr/>
        </p:nvSpPr>
        <p:spPr>
          <a:xfrm>
            <a:off x="2266122" y="447258"/>
            <a:ext cx="8746435" cy="613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i="1"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IF YOU DREAM IT 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i="1" lang="en-US" sz="62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CAN ACHIEVE IT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t/>
            </a:r>
            <a:endParaRPr b="1" i="1" sz="6200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i="1" lang="en-US" sz="47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i="1"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IF YOU </a:t>
            </a:r>
            <a:r>
              <a:rPr b="1" i="1" lang="en-US" sz="52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IMAGINE</a:t>
            </a:r>
            <a:r>
              <a:rPr b="1" i="1"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IT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i="1" lang="en-US" sz="62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WILL ACCOMPLISH IT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2" id="203" name="Google Shape;20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3" id="208" name="Google Shape;20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4" id="213" name="Google Shape;21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5" id="218" name="Google Shape;2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243781" y="114300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6" id="223" name="Google Shape;22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/>
          <p:nvPr/>
        </p:nvSpPr>
        <p:spPr>
          <a:xfrm>
            <a:off x="463310" y="47162"/>
            <a:ext cx="110268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10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ongratulations!</a:t>
            </a:r>
            <a:endParaRPr sz="100"/>
          </a:p>
        </p:txBody>
      </p:sp>
      <p:sp>
        <p:nvSpPr>
          <p:cNvPr id="229" name="Google Shape;229;p32"/>
          <p:cNvSpPr txBox="1"/>
          <p:nvPr/>
        </p:nvSpPr>
        <p:spPr>
          <a:xfrm>
            <a:off x="351183" y="5098348"/>
            <a:ext cx="11489633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Today is the first day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4000" cap="small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the rest of your life…</a:t>
            </a:r>
            <a:endParaRPr/>
          </a:p>
        </p:txBody>
      </p:sp>
      <p:grpSp>
        <p:nvGrpSpPr>
          <p:cNvPr id="230" name="Google Shape;230;p32"/>
          <p:cNvGrpSpPr/>
          <p:nvPr/>
        </p:nvGrpSpPr>
        <p:grpSpPr>
          <a:xfrm>
            <a:off x="599100" y="2469606"/>
            <a:ext cx="7759709" cy="2326449"/>
            <a:chOff x="599100" y="2469606"/>
            <a:chExt cx="7759709" cy="2326449"/>
          </a:xfrm>
        </p:grpSpPr>
        <p:sp>
          <p:nvSpPr>
            <p:cNvPr id="231" name="Google Shape;231;p32"/>
            <p:cNvSpPr txBox="1"/>
            <p:nvPr/>
          </p:nvSpPr>
          <p:spPr>
            <a:xfrm>
              <a:off x="1282566" y="4026555"/>
              <a:ext cx="65517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00">
                  <a:solidFill>
                    <a:schemeClr val="lt1"/>
                  </a:solidFill>
                  <a:latin typeface="Federo"/>
                  <a:ea typeface="Federo"/>
                  <a:cs typeface="Federo"/>
                  <a:sym typeface="Federo"/>
                </a:rPr>
                <a:t>GOAL ACCOMPLISHED</a:t>
              </a:r>
              <a:endParaRPr sz="1000"/>
            </a:p>
          </p:txBody>
        </p:sp>
        <p:sp>
          <p:nvSpPr>
            <p:cNvPr id="232" name="Google Shape;232;p32"/>
            <p:cNvSpPr txBox="1"/>
            <p:nvPr/>
          </p:nvSpPr>
          <p:spPr>
            <a:xfrm>
              <a:off x="599100" y="2469606"/>
              <a:ext cx="7759709" cy="1446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800">
                  <a:solidFill>
                    <a:srgbClr val="C9C9C9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MAJOR  LIFE</a:t>
              </a:r>
              <a:endParaRPr/>
            </a:p>
          </p:txBody>
        </p:sp>
      </p:grpSp>
      <p:pic>
        <p:nvPicPr>
          <p:cNvPr id="233" name="Google Shape;23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5644" y="1982044"/>
            <a:ext cx="2494508" cy="249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7" id="238" name="Google Shape;23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68" id="243" name="Google Shape;24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5" id="248" name="Google Shape;24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73" id="253" name="Google Shape;25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26607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76" id="263" name="Google Shape;26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1061325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/>
          <p:nvPr/>
        </p:nvSpPr>
        <p:spPr>
          <a:xfrm>
            <a:off x="0" y="2619575"/>
            <a:ext cx="12067800" cy="11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t/>
            </a:r>
            <a:endParaRPr i="1" sz="2000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i="1" lang="en-US" sz="48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BE </a:t>
            </a:r>
            <a:r>
              <a:rPr i="1" lang="en-US" sz="4800" u="sng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r>
              <a:rPr i="1" lang="en-US" sz="48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YOURSELF</a:t>
            </a:r>
            <a:endParaRPr/>
          </a:p>
        </p:txBody>
      </p:sp>
      <p:pic>
        <p:nvPicPr>
          <p:cNvPr id="269" name="Google Shape;26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316" y="3883497"/>
            <a:ext cx="6536635" cy="249663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0"/>
          <p:cNvSpPr txBox="1"/>
          <p:nvPr/>
        </p:nvSpPr>
        <p:spPr>
          <a:xfrm>
            <a:off x="4660405" y="1801850"/>
            <a:ext cx="5886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 the </a:t>
            </a: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271;p40"/>
          <p:cNvGrpSpPr/>
          <p:nvPr/>
        </p:nvGrpSpPr>
        <p:grpSpPr>
          <a:xfrm>
            <a:off x="1916796" y="245447"/>
            <a:ext cx="8630277" cy="1758803"/>
            <a:chOff x="1916796" y="245447"/>
            <a:chExt cx="8630277" cy="1758803"/>
          </a:xfrm>
        </p:grpSpPr>
        <p:sp>
          <p:nvSpPr>
            <p:cNvPr id="272" name="Google Shape;272;p40"/>
            <p:cNvSpPr txBox="1"/>
            <p:nvPr/>
          </p:nvSpPr>
          <p:spPr>
            <a:xfrm>
              <a:off x="5396946" y="711588"/>
              <a:ext cx="5150127" cy="1292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kind to others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0"/>
            <p:cNvSpPr txBox="1"/>
            <p:nvPr/>
          </p:nvSpPr>
          <p:spPr>
            <a:xfrm>
              <a:off x="1916796" y="245447"/>
              <a:ext cx="3607903" cy="16312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Being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77" id="278" name="Google Shape;27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79" id="283" name="Google Shape;28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0" id="288" name="Google Shape;28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1" id="293" name="Google Shape;29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ex Goodyear 9_28_23" id="298" name="Google Shape;29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0" y="581025"/>
            <a:ext cx="12192000" cy="569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4" id="303" name="Google Shape;30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2" id="308" name="Google Shape;30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5" id="313" name="Google Shape;31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7" id="318" name="Google Shape;31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88" id="323" name="Google Shape;32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891" id="328" name="Google Shape;32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667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198" id="338" name="Google Shape;33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199" id="343" name="Google Shape;34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1" id="348" name="Google Shape;34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2" id="353" name="Google Shape;35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3" id="358" name="Google Shape;35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950" y="28502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5" id="368" name="Google Shape;36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60"/>
          <p:cNvPicPr preferRelativeResize="0"/>
          <p:nvPr/>
        </p:nvPicPr>
        <p:blipFill rotWithShape="1">
          <a:blip r:embed="rId3">
            <a:alphaModFix/>
          </a:blip>
          <a:srcRect b="0" l="7018" r="7159" t="6655"/>
          <a:stretch/>
        </p:blipFill>
        <p:spPr>
          <a:xfrm>
            <a:off x="-1" y="397565"/>
            <a:ext cx="12192001" cy="646043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60"/>
          <p:cNvSpPr txBox="1"/>
          <p:nvPr/>
        </p:nvSpPr>
        <p:spPr>
          <a:xfrm>
            <a:off x="4910722" y="1231445"/>
            <a:ext cx="7017494" cy="140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there are no shortcuts...</a:t>
            </a:r>
            <a:endParaRPr/>
          </a:p>
        </p:txBody>
      </p:sp>
      <p:sp>
        <p:nvSpPr>
          <p:cNvPr id="375" name="Google Shape;375;p60"/>
          <p:cNvSpPr txBox="1"/>
          <p:nvPr/>
        </p:nvSpPr>
        <p:spPr>
          <a:xfrm>
            <a:off x="894521" y="2081062"/>
            <a:ext cx="1103369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any place worth going</a:t>
            </a:r>
            <a:endParaRPr i="1"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60"/>
          <p:cNvSpPr txBox="1"/>
          <p:nvPr/>
        </p:nvSpPr>
        <p:spPr>
          <a:xfrm>
            <a:off x="-1" y="5509839"/>
            <a:ext cx="12192000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road to SUCCESS is always under construction</a:t>
            </a:r>
            <a:endParaRPr i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6" id="381" name="Google Shape;38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7" id="386" name="Google Shape;38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4" id="391" name="Google Shape;39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8" id="396" name="Google Shape;39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09" id="401" name="Google Shape;40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13" id="406" name="Google Shape;40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7"/>
          <p:cNvSpPr txBox="1"/>
          <p:nvPr/>
        </p:nvSpPr>
        <p:spPr>
          <a:xfrm>
            <a:off x="1376886" y="699921"/>
            <a:ext cx="1019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Serve Others…</a:t>
            </a:r>
            <a:endParaRPr/>
          </a:p>
        </p:txBody>
      </p:sp>
      <p:sp>
        <p:nvSpPr>
          <p:cNvPr id="412" name="Google Shape;412;p67"/>
          <p:cNvSpPr txBox="1"/>
          <p:nvPr/>
        </p:nvSpPr>
        <p:spPr>
          <a:xfrm>
            <a:off x="5977270" y="2510310"/>
            <a:ext cx="4836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good intentions</a:t>
            </a:r>
            <a:endParaRPr/>
          </a:p>
        </p:txBody>
      </p:sp>
      <p:sp>
        <p:nvSpPr>
          <p:cNvPr id="413" name="Google Shape;413;p67"/>
          <p:cNvSpPr txBox="1"/>
          <p:nvPr/>
        </p:nvSpPr>
        <p:spPr>
          <a:xfrm>
            <a:off x="6066803" y="3440913"/>
            <a:ext cx="61914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Honesty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Integrity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Respect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Reliable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Positive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Trustworthy</a:t>
            </a:r>
            <a:endParaRPr/>
          </a:p>
        </p:txBody>
      </p:sp>
      <p:sp>
        <p:nvSpPr>
          <p:cNvPr id="414" name="Google Shape;414;p67"/>
          <p:cNvSpPr txBox="1"/>
          <p:nvPr/>
        </p:nvSpPr>
        <p:spPr>
          <a:xfrm>
            <a:off x="5895990" y="2086312"/>
            <a:ext cx="3363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Corsiva"/>
                <a:ea typeface="Corsiva"/>
                <a:cs typeface="Corsiva"/>
                <a:sym typeface="Corsiva"/>
              </a:rPr>
              <a:t>With</a:t>
            </a:r>
            <a:endParaRPr/>
          </a:p>
        </p:txBody>
      </p:sp>
      <p:pic>
        <p:nvPicPr>
          <p:cNvPr id="415" name="Google Shape;41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416" y="2934725"/>
            <a:ext cx="4029637" cy="2705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32821" y="179928"/>
            <a:ext cx="2299738" cy="2230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15" id="421" name="Google Shape;42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18" id="426" name="Google Shape;42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0 - Copy" id="431" name="Google Shape;43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0" id="436" name="Google Shape;43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5" id="441" name="Google Shape;44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6" id="446" name="Google Shape;446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74"/>
          <p:cNvPicPr preferRelativeResize="0"/>
          <p:nvPr/>
        </p:nvPicPr>
        <p:blipFill rotWithShape="1">
          <a:blip r:embed="rId3">
            <a:alphaModFix/>
          </a:blip>
          <a:srcRect b="8571" l="0" r="0" t="0"/>
          <a:stretch/>
        </p:blipFill>
        <p:spPr>
          <a:xfrm>
            <a:off x="2917135" y="1303007"/>
            <a:ext cx="6357730" cy="4432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7" id="456" name="Google Shape;45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ex G 10_26_23" id="461" name="Google Shape;46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0" y="581025"/>
            <a:ext cx="12192000" cy="569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29" id="466" name="Google Shape;466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30" id="471" name="Google Shape;47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3450" y="30397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940" id="481" name="Google Shape;481;p80"/>
          <p:cNvPicPr preferRelativeResize="0"/>
          <p:nvPr/>
        </p:nvPicPr>
        <p:blipFill rotWithShape="1">
          <a:blip r:embed="rId3">
            <a:alphaModFix/>
          </a:blip>
          <a:srcRect b="23226" l="0" r="0" t="8817"/>
          <a:stretch/>
        </p:blipFill>
        <p:spPr>
          <a:xfrm>
            <a:off x="2241756" y="1"/>
            <a:ext cx="6707660" cy="6897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33" id="486" name="Google Shape;48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0300" y="38100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20925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5"/>
          <p:cNvSpPr txBox="1"/>
          <p:nvPr/>
        </p:nvSpPr>
        <p:spPr>
          <a:xfrm>
            <a:off x="115099" y="1372779"/>
            <a:ext cx="11961801" cy="4905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you make others feel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i="1" lang="en-US" sz="5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about themselves…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i="1" sz="1400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6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SAYS A LOT ABOUT YOU</a:t>
            </a:r>
            <a:endParaRPr/>
          </a:p>
        </p:txBody>
      </p:sp>
      <p:sp>
        <p:nvSpPr>
          <p:cNvPr id="502" name="Google Shape;502;p85"/>
          <p:cNvSpPr txBox="1"/>
          <p:nvPr/>
        </p:nvSpPr>
        <p:spPr>
          <a:xfrm>
            <a:off x="-2" y="4962001"/>
            <a:ext cx="1219200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Never allow someone to be humiliated in your presence!</a:t>
            </a:r>
            <a:endParaRPr/>
          </a:p>
        </p:txBody>
      </p:sp>
      <p:cxnSp>
        <p:nvCxnSpPr>
          <p:cNvPr id="503" name="Google Shape;503;p85"/>
          <p:cNvCxnSpPr/>
          <p:nvPr/>
        </p:nvCxnSpPr>
        <p:spPr>
          <a:xfrm>
            <a:off x="-139996" y="4614531"/>
            <a:ext cx="12471991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38" id="508" name="Google Shape;50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39" id="513" name="Google Shape;51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1" id="518" name="Google Shape;518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2" id="523" name="Google Shape;523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8" id="528" name="Google Shape;528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3" id="533" name="Google Shape;533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4" id="538" name="Google Shape;53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5" id="543" name="Google Shape;543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94"/>
          <p:cNvPicPr preferRelativeResize="0"/>
          <p:nvPr/>
        </p:nvPicPr>
        <p:blipFill rotWithShape="1">
          <a:blip r:embed="rId3">
            <a:alphaModFix/>
          </a:blip>
          <a:srcRect b="0" l="0" r="0" t="140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94"/>
          <p:cNvSpPr/>
          <p:nvPr/>
        </p:nvSpPr>
        <p:spPr>
          <a:xfrm>
            <a:off x="0" y="5770169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Protect… F</a:t>
            </a:r>
            <a:r>
              <a:rPr b="1" i="1" lang="en-US" sz="4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reedom of Choice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49" id="554" name="Google Shape;554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31102_155802" id="559" name="Google Shape;559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0" y="581025"/>
            <a:ext cx="12192000" cy="569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98"/>
          <p:cNvPicPr preferRelativeResize="0"/>
          <p:nvPr/>
        </p:nvPicPr>
        <p:blipFill rotWithShape="1">
          <a:blip r:embed="rId3">
            <a:alphaModFix/>
          </a:blip>
          <a:srcRect b="0" l="6436" r="0" t="0"/>
          <a:stretch/>
        </p:blipFill>
        <p:spPr>
          <a:xfrm>
            <a:off x="0" y="0"/>
            <a:ext cx="30640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98"/>
          <p:cNvSpPr txBox="1"/>
          <p:nvPr/>
        </p:nvSpPr>
        <p:spPr>
          <a:xfrm>
            <a:off x="1530623" y="1020923"/>
            <a:ext cx="102969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Seniors</a:t>
            </a: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for your Leadership</a:t>
            </a:r>
            <a:endParaRPr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98"/>
          <p:cNvSpPr txBox="1"/>
          <p:nvPr/>
        </p:nvSpPr>
        <p:spPr>
          <a:xfrm>
            <a:off x="1441170" y="2581682"/>
            <a:ext cx="1038639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Juniors</a:t>
            </a: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ready to take the Lead</a:t>
            </a:r>
            <a:endParaRPr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98"/>
          <p:cNvSpPr txBox="1"/>
          <p:nvPr/>
        </p:nvSpPr>
        <p:spPr>
          <a:xfrm>
            <a:off x="477074" y="4080885"/>
            <a:ext cx="1135048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Sophomores</a:t>
            </a: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Learn how to Lead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98"/>
          <p:cNvSpPr txBox="1"/>
          <p:nvPr/>
        </p:nvSpPr>
        <p:spPr>
          <a:xfrm>
            <a:off x="477073" y="5518533"/>
            <a:ext cx="1135048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Freshmen</a:t>
            </a: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Follow good Leaders</a:t>
            </a:r>
            <a:endParaRPr sz="2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53" id="573" name="Google Shape;573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55" id="578" name="Google Shape;57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0" id="583" name="Google Shape;58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57" id="588" name="Google Shape;588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03"/>
          <p:cNvSpPr txBox="1"/>
          <p:nvPr/>
        </p:nvSpPr>
        <p:spPr>
          <a:xfrm>
            <a:off x="0" y="5109679"/>
            <a:ext cx="12225959" cy="1383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‘wooden’ post card was mailed home by my daughter Katie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holds a permanent place in my kitchen</a:t>
            </a:r>
            <a:endParaRPr/>
          </a:p>
        </p:txBody>
      </p:sp>
      <p:pic>
        <p:nvPicPr>
          <p:cNvPr id="594" name="Google Shape;594;p103"/>
          <p:cNvPicPr preferRelativeResize="0"/>
          <p:nvPr/>
        </p:nvPicPr>
        <p:blipFill rotWithShape="1">
          <a:blip r:embed="rId3">
            <a:alphaModFix/>
          </a:blip>
          <a:srcRect b="10107" l="4165" r="0" t="16077"/>
          <a:stretch/>
        </p:blipFill>
        <p:spPr>
          <a:xfrm>
            <a:off x="703069" y="765314"/>
            <a:ext cx="5935902" cy="342900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33000" stPos="0" sy="-100000" ky="0"/>
          </a:effectLst>
        </p:spPr>
      </p:pic>
      <p:pic>
        <p:nvPicPr>
          <p:cNvPr id="595" name="Google Shape;595;p103"/>
          <p:cNvPicPr preferRelativeResize="0"/>
          <p:nvPr/>
        </p:nvPicPr>
        <p:blipFill rotWithShape="1">
          <a:blip r:embed="rId4">
            <a:alphaModFix/>
          </a:blip>
          <a:srcRect b="13779" l="5300" r="9284" t="8791"/>
          <a:stretch/>
        </p:blipFill>
        <p:spPr>
          <a:xfrm rot="745949">
            <a:off x="6406707" y="1168220"/>
            <a:ext cx="5055613" cy="3437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58" id="600" name="Google Shape;600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05"/>
          <p:cNvSpPr txBox="1"/>
          <p:nvPr/>
        </p:nvSpPr>
        <p:spPr>
          <a:xfrm>
            <a:off x="1364974" y="912412"/>
            <a:ext cx="10058400" cy="3703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EVERYWHERE YOU GO…</a:t>
            </a:r>
            <a:endParaRPr sz="4800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matter the weather </a:t>
            </a:r>
            <a:br>
              <a:rPr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always bring your own</a:t>
            </a:r>
            <a:endParaRPr/>
          </a:p>
        </p:txBody>
      </p:sp>
      <p:pic>
        <p:nvPicPr>
          <p:cNvPr id="606" name="Google Shape;60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45795">
            <a:off x="660154" y="2376019"/>
            <a:ext cx="4501486" cy="337611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607" name="Google Shape;607;p105"/>
          <p:cNvSpPr txBox="1"/>
          <p:nvPr/>
        </p:nvSpPr>
        <p:spPr>
          <a:xfrm>
            <a:off x="6265242" y="4786319"/>
            <a:ext cx="51582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Sunshine</a:t>
            </a:r>
            <a:endParaRPr i="1" sz="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60" id="612" name="Google Shape;612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64" id="617" name="Google Shape;617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1" id="622" name="Google Shape;622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3" id="627" name="Google Shape;627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4" id="632" name="Google Shape;632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5" id="637" name="Google Shape;637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34225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30309_161100" id="647" name="Google Shape;647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7" id="652" name="Google Shape;652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78" id="657" name="Google Shape;65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81" id="662" name="Google Shape;66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85" id="667" name="Google Shape;667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87" id="672" name="Google Shape;672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89" id="677" name="Google Shape;677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13" id="682" name="Google Shape;682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91" id="687" name="Google Shape;687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96" id="692" name="Google Shape;692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98" id="697" name="Google Shape;697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299" id="702" name="Google Shape;702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305" id="707" name="Google Shape;707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310" id="712" name="Google Shape;712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313" id="717" name="Google Shape;717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29"/>
          <p:cNvSpPr/>
          <p:nvPr/>
        </p:nvSpPr>
        <p:spPr>
          <a:xfrm>
            <a:off x="1270552" y="4561125"/>
            <a:ext cx="965089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Understanding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129"/>
          <p:cNvSpPr/>
          <p:nvPr/>
        </p:nvSpPr>
        <p:spPr>
          <a:xfrm>
            <a:off x="1270552" y="1569446"/>
            <a:ext cx="9650896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Stop and Listen</a:t>
            </a:r>
            <a:endParaRPr sz="10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315" id="728" name="Google Shape;728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317" id="733" name="Google Shape;733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7699" id="738" name="Google Shape;738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26607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7702" id="748" name="Google Shape;748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7703" id="753" name="Google Shape;753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7706" id="758" name="Google Shape;758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7708" id="763" name="Google Shape;763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8692" id="768" name="Google Shape;768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7188" y="0"/>
            <a:ext cx="38576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986"/>
            <a:ext cx="12192000" cy="6887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8948" id="778" name="Google Shape;778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8949" id="783" name="Google Shape;783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8950" id="788" name="Google Shape;788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ohn Michael" id="793" name="Google Shape;793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7" id="798" name="Google Shape;798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8550" y="152400"/>
            <a:ext cx="4914900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ffle Ticket" id="808" name="Google Shape;808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900" y="0"/>
            <a:ext cx="102362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anjana 9_27" id="813" name="Google Shape;813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anjana Devanathan plant #2" id="818" name="Google Shape;818;p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943" id="823" name="Google Shape;823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1275" y="0"/>
            <a:ext cx="44894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_20231027_100630_Gallery" id="828" name="Google Shape;828;p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8225" y="0"/>
            <a:ext cx="50339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irran wk 3" id="833" name="Google Shape;833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941" id="838" name="Google Shape;838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9050" y="0"/>
            <a:ext cx="45323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pencer 2" id="843" name="Google Shape;843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age1" id="848" name="Google Shape;848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age2" id="853" name="Google Shape;853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age3" id="858" name="Google Shape;858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348" id="863" name="Google Shape;863;p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349" id="868" name="Google Shape;868;p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525" y="0"/>
            <a:ext cx="9124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24712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372" id="878" name="Google Shape;878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413" id="883" name="Google Shape;883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525" y="0"/>
            <a:ext cx="9124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415" id="888" name="Google Shape;888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59" id="893" name="Google Shape;893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525" y="0"/>
            <a:ext cx="9124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1" id="898" name="Google Shape;898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525" y="0"/>
            <a:ext cx="9124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2" id="903" name="Google Shape;903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3" id="908" name="Google Shape;908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5" id="913" name="Google Shape;913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6" id="918" name="Google Shape;918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69" id="923" name="Google Shape;923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155" y="3276062"/>
            <a:ext cx="4466651" cy="296317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sp>
        <p:nvSpPr>
          <p:cNvPr id="929" name="Google Shape;929;p170"/>
          <p:cNvSpPr txBox="1"/>
          <p:nvPr/>
        </p:nvSpPr>
        <p:spPr>
          <a:xfrm>
            <a:off x="573155" y="1878496"/>
            <a:ext cx="1104569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can do things I cannot</a:t>
            </a:r>
            <a:endParaRPr/>
          </a:p>
        </p:txBody>
      </p:sp>
      <p:sp>
        <p:nvSpPr>
          <p:cNvPr id="930" name="Google Shape;930;p170"/>
          <p:cNvSpPr txBox="1"/>
          <p:nvPr/>
        </p:nvSpPr>
        <p:spPr>
          <a:xfrm>
            <a:off x="3369365" y="738037"/>
            <a:ext cx="82494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 can do things you cannot</a:t>
            </a:r>
            <a:endParaRPr/>
          </a:p>
        </p:txBody>
      </p:sp>
      <p:sp>
        <p:nvSpPr>
          <p:cNvPr id="931" name="Google Shape;931;p170"/>
          <p:cNvSpPr txBox="1"/>
          <p:nvPr/>
        </p:nvSpPr>
        <p:spPr>
          <a:xfrm>
            <a:off x="5156842" y="3526541"/>
            <a:ext cx="6950098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Together</a:t>
            </a:r>
            <a:endParaRPr i="1"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can do </a:t>
            </a:r>
            <a:r>
              <a:rPr lang="en-US" sz="8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great</a:t>
            </a: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things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773" id="936" name="Google Shape;936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946" id="941" name="Google Shape;941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949" id="946" name="Google Shape;946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umbnail_IMG_4951" id="951" name="Google Shape;951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3" id="956" name="Google Shape;956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4" id="961" name="Google Shape;961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5" id="966" name="Google Shape;966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6" id="971" name="Google Shape;971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7" id="976" name="Google Shape;976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8" id="981" name="Google Shape;981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19" id="986" name="Google Shape;986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20" id="991" name="Google Shape;991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ex Oct 19" id="996" name="Google Shape;996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0" y="581025"/>
            <a:ext cx="12192000" cy="569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21" id="1001" name="Google Shape;1001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22" id="1006" name="Google Shape;1006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423" id="1011" name="Google Shape;1011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989" id="1016" name="Google Shape;1016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991" id="1021" name="Google Shape;1021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992" id="1026" name="Google Shape;1026;p1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285025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994" id="1036" name="Google Shape;1036;p1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92"/>
          <p:cNvSpPr/>
          <p:nvPr/>
        </p:nvSpPr>
        <p:spPr>
          <a:xfrm>
            <a:off x="393600" y="3914325"/>
            <a:ext cx="114048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Self-Congratulate</a:t>
            </a:r>
            <a:endParaRPr/>
          </a:p>
        </p:txBody>
      </p:sp>
      <p:sp>
        <p:nvSpPr>
          <p:cNvPr id="1042" name="Google Shape;1042;p192"/>
          <p:cNvSpPr txBox="1"/>
          <p:nvPr/>
        </p:nvSpPr>
        <p:spPr>
          <a:xfrm>
            <a:off x="-94725" y="788385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Gentium Basic"/>
                <a:ea typeface="Gentium Basic"/>
                <a:cs typeface="Gentium Basic"/>
                <a:sym typeface="Gentium Basic"/>
              </a:rPr>
              <a:t>Always…</a:t>
            </a:r>
            <a:endParaRPr/>
          </a:p>
        </p:txBody>
      </p:sp>
      <p:sp>
        <p:nvSpPr>
          <p:cNvPr id="1043" name="Google Shape;1043;p192"/>
          <p:cNvSpPr txBox="1"/>
          <p:nvPr/>
        </p:nvSpPr>
        <p:spPr>
          <a:xfrm>
            <a:off x="2996184" y="2450321"/>
            <a:ext cx="6199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chemeClr val="lt1"/>
                </a:solidFill>
                <a:latin typeface="Gentium Basic"/>
                <a:ea typeface="Gentium Basic"/>
                <a:cs typeface="Gentium Basic"/>
                <a:sym typeface="Gentium Basic"/>
              </a:rPr>
              <a:t>take the time to</a:t>
            </a:r>
            <a:endParaRPr i="1"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Google Shape;1053;p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4997" id="1058" name="Google Shape;1058;p1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1" id="1068" name="Google Shape;1068;p1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2" id="1073" name="Google Shape;1073;p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407042" y="669852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3" id="1078" name="Google Shape;1078;p2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4" id="1083" name="Google Shape;1083;p2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5" id="1088" name="Google Shape;1088;p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114300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5009" id="1093" name="Google Shape;1093;p2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2023-11-12T05:18:46Z</dcterms:created>
  <dc:creator>MARIE SHIRRAN</dc:creator>
</cp:coreProperties>
</file>